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346" r:id="rId3"/>
    <p:sldId id="354" r:id="rId4"/>
    <p:sldId id="353" r:id="rId5"/>
    <p:sldId id="355" r:id="rId6"/>
    <p:sldId id="304" r:id="rId7"/>
    <p:sldId id="337" r:id="rId8"/>
    <p:sldId id="307" r:id="rId9"/>
    <p:sldId id="349" r:id="rId10"/>
    <p:sldId id="317" r:id="rId11"/>
    <p:sldId id="338" r:id="rId12"/>
    <p:sldId id="316" r:id="rId13"/>
    <p:sldId id="339" r:id="rId14"/>
    <p:sldId id="315" r:id="rId15"/>
    <p:sldId id="340" r:id="rId16"/>
    <p:sldId id="318" r:id="rId17"/>
    <p:sldId id="321" r:id="rId18"/>
    <p:sldId id="341" r:id="rId19"/>
    <p:sldId id="322" r:id="rId20"/>
    <p:sldId id="323" r:id="rId21"/>
    <p:sldId id="342" r:id="rId22"/>
    <p:sldId id="324" r:id="rId23"/>
    <p:sldId id="326" r:id="rId24"/>
    <p:sldId id="327" r:id="rId25"/>
    <p:sldId id="274" r:id="rId26"/>
    <p:sldId id="344" r:id="rId27"/>
    <p:sldId id="345" r:id="rId28"/>
    <p:sldId id="328" r:id="rId29"/>
    <p:sldId id="351" r:id="rId30"/>
    <p:sldId id="350" r:id="rId31"/>
    <p:sldId id="329" r:id="rId32"/>
    <p:sldId id="35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1" autoAdjust="0"/>
  </p:normalViewPr>
  <p:slideViewPr>
    <p:cSldViewPr>
      <p:cViewPr varScale="1">
        <p:scale>
          <a:sx n="66" d="100"/>
          <a:sy n="66" d="100"/>
        </p:scale>
        <p:origin x="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C7E3E-71F2-4551-B6E8-E32D9CB2671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EF76F-1D61-4393-9967-0E7B96A5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7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2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9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38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88047-209A-4DB4-AC53-C6E12DC5B1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9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9103D-6DB6-4DAE-8F59-DF6D4C75F4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5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78075-FC27-4055-A74E-DBA18B5241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7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87B52-BEED-4243-8AA3-558DD4F16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9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ECACA-723B-4066-9095-B39E5856A9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15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06F3F-9EF6-4662-94EC-6D4F2E6C10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6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014AC-EE1C-40DA-A12C-E8598EB7D1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6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A29F-883B-448C-BDAD-452C4CAEE4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7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84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AA06B-7083-476E-B271-C86B8154FE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8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705BB-EBC5-4DDF-B5C4-AC5EC9FC14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89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ABD2A-C243-4896-880F-4CE6A9DE50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8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C858FA-0A38-4515-AABD-530EB96CA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28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369913-D92E-48D5-B316-2EAB8A6FEB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5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6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3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5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8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1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414" name="Picture 6" descr="http://science.phillipmartin.info/science_human_eye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5029200"/>
            <a:ext cx="146009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662940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Created by: R. </a:t>
            </a:r>
            <a:r>
              <a:rPr lang="en-US" sz="1200" dirty="0" err="1">
                <a:solidFill>
                  <a:prstClr val="black"/>
                </a:solidFill>
              </a:rPr>
              <a:t>Hallett-Njuguna</a:t>
            </a:r>
            <a:r>
              <a:rPr lang="en-US" sz="1200" dirty="0">
                <a:solidFill>
                  <a:prstClr val="black"/>
                </a:solidFill>
              </a:rPr>
              <a:t>, SCPS</a:t>
            </a:r>
          </a:p>
        </p:txBody>
      </p:sp>
    </p:spTree>
    <p:extLst>
      <p:ext uri="{BB962C8B-B14F-4D97-AF65-F5344CB8AC3E}">
        <p14:creationId xmlns:p14="http://schemas.microsoft.com/office/powerpoint/2010/main" val="38896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Kristen ITC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6A90BD3-A1C0-471D-8B87-823C8E04719C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lasszone.com/books/earth_science/terc/content/investigations/es0602/es0602page02.cf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zvDlP6xd9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Earth/Space Science FSSA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Log </a:t>
            </a:r>
            <a:r>
              <a:rPr lang="en-US">
                <a:latin typeface="Arial Rounded MT Bold" panose="020F0704030504030204" pitchFamily="34" charset="0"/>
              </a:rPr>
              <a:t>into computers ASAP </a:t>
            </a:r>
            <a:r>
              <a:rPr lang="en-US"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US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6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Formation of sediments and sedimentary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00200"/>
            <a:ext cx="3139786" cy="493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" y="1801813"/>
            <a:ext cx="5471419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2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Three types of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Igneous – form from cooled magma/lava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Magma forms inside Earth’s mantle</a:t>
            </a:r>
          </a:p>
          <a:p>
            <a:pPr marL="45720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Rocks formed at Earth’s surface from lava are extrusive igneous (glassy, no visible crystals due to rapid cooling)</a:t>
            </a:r>
          </a:p>
          <a:p>
            <a:pPr marL="45720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Rocks formed inside Earth from cooling magma are intrusive igneous (visible minerals – granite example)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3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72" y="3147454"/>
            <a:ext cx="4648200" cy="371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316" b="22348"/>
          <a:stretch/>
        </p:blipFill>
        <p:spPr>
          <a:xfrm>
            <a:off x="168166" y="48930"/>
            <a:ext cx="5905500" cy="31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7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Three types of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Metamorphic – new rocks are formed when lots of heat and pressure “cook” old rocks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The pressure comes from the forces of tectonic plates pushing together</a:t>
            </a:r>
          </a:p>
          <a:p>
            <a:pPr marL="45720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dirty="0">
                <a:latin typeface="Calibri" pitchFamily="34" charset="0"/>
                <a:cs typeface="Calibri" pitchFamily="34" charset="0"/>
              </a:rPr>
              <a:t>Foliated – have parallel layers</a:t>
            </a:r>
          </a:p>
          <a:p>
            <a:pPr lvl="2"/>
            <a:r>
              <a:rPr lang="en-US" dirty="0">
                <a:latin typeface="Calibri" pitchFamily="34" charset="0"/>
                <a:cs typeface="Calibri" pitchFamily="34" charset="0"/>
              </a:rPr>
              <a:t>Non-foliated – not layered </a:t>
            </a:r>
          </a:p>
          <a:p>
            <a:pPr marL="914400" lvl="2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6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7" t="10256" r="12268"/>
          <a:stretch/>
        </p:blipFill>
        <p:spPr>
          <a:xfrm>
            <a:off x="-17138" y="0"/>
            <a:ext cx="4554979" cy="3576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596" t="20513" r="8284" b="3297"/>
          <a:stretch/>
        </p:blipFill>
        <p:spPr>
          <a:xfrm>
            <a:off x="4444504" y="3470519"/>
            <a:ext cx="4690358" cy="33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6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Animated Rock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FEwetlands1PIC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597852" cy="510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1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Human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34" y="1219200"/>
            <a:ext cx="8626366" cy="56388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Humans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negatively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affect our planet in the following ways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Deforestation – removing roots causes more erosion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Burning fossil fuels - pollution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Oil spills 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Interfering with animal habitats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Biodiversity is necessary for the success of the ecosystem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Urbanization – the building of cities 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4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31" y="228600"/>
            <a:ext cx="88392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Bio = life  Diversity = Variety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7" y="1592317"/>
            <a:ext cx="844120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6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Measuring age of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Relative age – only gives a comparison (older/younger)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Principle of superposition – the rock layers and fossils on the bottom are older than those on top</a:t>
            </a:r>
          </a:p>
          <a:p>
            <a:pPr marL="45720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Anything that happens to a rock must have occurred after the rock already existed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6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http://upload.wikimedia.org/wikipedia/commons/thumb/a/a0/Cross-section_of_sedimentary_layers.png/500px-Cross-section_of_sedimentary_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1" y="152400"/>
            <a:ext cx="8188259" cy="65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2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6B35-DC05-4136-939A-12A19146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work 30-5, turning in today!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71F40-45A2-439D-A7EF-3EB6A3B2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63880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en-US" sz="6000" b="1" dirty="0"/>
              <a:t>Chemistry Riddle…. Who am I?</a:t>
            </a:r>
          </a:p>
          <a:p>
            <a:pPr lvl="1"/>
            <a:r>
              <a:rPr lang="en-US" sz="4800" b="1" dirty="0"/>
              <a:t>I have 26 protons, 26 electrons, and 30 neutrons</a:t>
            </a:r>
          </a:p>
          <a:p>
            <a:pPr marL="457200" lvl="1" indent="0">
              <a:buNone/>
            </a:pPr>
            <a:r>
              <a:rPr lang="en-US" sz="4800" b="1" dirty="0"/>
              <a:t>When you’re finished with bell work, log into your computer</a:t>
            </a:r>
          </a:p>
          <a:p>
            <a:pPr marL="457200" lvl="1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9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07"/>
            <a:ext cx="8229600" cy="4525963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Absolute age – the age in years (450 years old)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Measured by radiometric dating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½ life - the amount of time it takes for half of a substance to change into another element by radioactive decay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67688"/>
            <a:ext cx="4224337" cy="44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40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51" y="0"/>
            <a:ext cx="88392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5584"/>
            <a:ext cx="3276600" cy="470852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Scie</a:t>
            </a:r>
            <a:r>
              <a:rPr lang="en-US" dirty="0">
                <a:latin typeface="+mj-lt"/>
              </a:rPr>
              <a:t>ntists determine the age of rocks by </a:t>
            </a:r>
          </a:p>
          <a:p>
            <a:pPr lvl="1"/>
            <a:r>
              <a:rPr lang="en-US" dirty="0">
                <a:latin typeface="+mj-lt"/>
              </a:rPr>
              <a:t>comparing layers of rock in different areas</a:t>
            </a:r>
          </a:p>
          <a:p>
            <a:pPr lvl="1"/>
            <a:r>
              <a:rPr lang="en-US" dirty="0">
                <a:latin typeface="+mj-lt"/>
              </a:rPr>
              <a:t>finding similar index fossils (trilobites)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73" y="1114096"/>
            <a:ext cx="5656737" cy="55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1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Earth’s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+mn-lt"/>
              </a:rPr>
              <a:t>Inner core – solid, iron, densest layer</a:t>
            </a:r>
          </a:p>
          <a:p>
            <a:r>
              <a:rPr lang="en-US" dirty="0">
                <a:latin typeface="+mn-lt"/>
              </a:rPr>
              <a:t>Outer core – liquid, iron (movement causes Earth’s magnetism)</a:t>
            </a:r>
          </a:p>
          <a:p>
            <a:r>
              <a:rPr lang="en-US" dirty="0">
                <a:latin typeface="+mn-lt"/>
              </a:rPr>
              <a:t>Mantle – </a:t>
            </a:r>
            <a:r>
              <a:rPr lang="en-US" dirty="0" err="1">
                <a:latin typeface="+mn-lt"/>
              </a:rPr>
              <a:t>convecting</a:t>
            </a:r>
            <a:r>
              <a:rPr lang="en-US" dirty="0">
                <a:latin typeface="+mn-lt"/>
              </a:rPr>
              <a:t> liquid rock, movement causes tectonic plates to move</a:t>
            </a:r>
          </a:p>
          <a:p>
            <a:r>
              <a:rPr lang="en-US" dirty="0">
                <a:latin typeface="+mn-lt"/>
              </a:rPr>
              <a:t>Crust – solid rock, outer layer, broken into pieces called tectonic plates </a:t>
            </a:r>
          </a:p>
          <a:p>
            <a:pPr lvl="1"/>
            <a:r>
              <a:rPr lang="en-US" dirty="0">
                <a:latin typeface="+mn-lt"/>
              </a:rPr>
              <a:t>Oceanic crust is thinner and more dense than continental crust</a:t>
            </a:r>
          </a:p>
        </p:txBody>
      </p:sp>
    </p:spTree>
    <p:extLst>
      <p:ext uri="{BB962C8B-B14F-4D97-AF65-F5344CB8AC3E}">
        <p14:creationId xmlns:p14="http://schemas.microsoft.com/office/powerpoint/2010/main" val="793194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84"/>
            <a:ext cx="9144000" cy="64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47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Continental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648" y="1220632"/>
            <a:ext cx="8776648" cy="5637368"/>
          </a:xfrm>
          <a:solidFill>
            <a:srgbClr val="0066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Evidence for Wegener’s Theory of Continental Drift (separation of Pangaea)</a:t>
            </a:r>
          </a:p>
          <a:p>
            <a:r>
              <a:rPr lang="en-US" sz="2600" dirty="0">
                <a:latin typeface="Calibri" pitchFamily="34" charset="0"/>
                <a:cs typeface="Calibri" pitchFamily="34" charset="0"/>
              </a:rPr>
              <a:t>Puzzle pieces</a:t>
            </a:r>
          </a:p>
          <a:p>
            <a:r>
              <a:rPr lang="en-US" sz="2600" dirty="0">
                <a:latin typeface="Calibri" pitchFamily="34" charset="0"/>
                <a:cs typeface="Calibri" pitchFamily="34" charset="0"/>
              </a:rPr>
              <a:t>Climate change</a:t>
            </a:r>
          </a:p>
          <a:p>
            <a:r>
              <a:rPr lang="en-US" sz="2600" dirty="0">
                <a:latin typeface="Calibri" pitchFamily="34" charset="0"/>
                <a:cs typeface="Calibri" pitchFamily="34" charset="0"/>
              </a:rPr>
              <a:t>Fossils</a:t>
            </a:r>
          </a:p>
          <a:p>
            <a:r>
              <a:rPr lang="en-US" sz="2600" dirty="0">
                <a:latin typeface="Calibri" pitchFamily="34" charset="0"/>
                <a:cs typeface="Calibri" pitchFamily="34" charset="0"/>
              </a:rPr>
              <a:t>Similar Rock layers                                                                                         across continents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Problem…. He                                                                         couldn’t explain                                                                     how the continents                                                            moved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SC.7.E.6.5, SC.7.E.6.7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487" y="1905000"/>
            <a:ext cx="5225455" cy="39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7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  <a:hlinkClick r:id="rId2"/>
              </a:rPr>
              <a:t>Theory of Plate Tectonics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  <a:solidFill>
            <a:srgbClr val="0066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23414"/>
            <a:ext cx="7848600" cy="4031873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60 years later after the concept of Continental Drift had been discarded…. Harry Hess discovered sea floor spreading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This was the evidence needed to revive the theory that land masses had moved over time!</a:t>
            </a:r>
          </a:p>
        </p:txBody>
      </p:sp>
    </p:spTree>
    <p:extLst>
      <p:ext uri="{BB962C8B-B14F-4D97-AF65-F5344CB8AC3E}">
        <p14:creationId xmlns:p14="http://schemas.microsoft.com/office/powerpoint/2010/main" val="3750908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49" y="3124200"/>
            <a:ext cx="6851487" cy="3699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16" y="0"/>
            <a:ext cx="6610351" cy="31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04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0"/>
            <a:ext cx="88392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Tectonic Plate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990600"/>
            <a:ext cx="8686800" cy="556260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Convergent boundary – two plates move toward each other</a:t>
            </a:r>
          </a:p>
          <a:p>
            <a:pPr lvl="1"/>
            <a:r>
              <a:rPr lang="en-US" dirty="0">
                <a:latin typeface="+mj-lt"/>
              </a:rPr>
              <a:t>2 continental plates = mountain building</a:t>
            </a:r>
          </a:p>
          <a:p>
            <a:pPr lvl="1"/>
            <a:r>
              <a:rPr lang="en-US" dirty="0">
                <a:latin typeface="+mj-lt"/>
              </a:rPr>
              <a:t>1 oceanic, 1 continental = </a:t>
            </a:r>
            <a:r>
              <a:rPr lang="en-US" dirty="0" err="1">
                <a:latin typeface="+mj-lt"/>
              </a:rPr>
              <a:t>subduction</a:t>
            </a:r>
            <a:r>
              <a:rPr lang="en-US" dirty="0">
                <a:latin typeface="+mj-lt"/>
              </a:rPr>
              <a:t> zone </a:t>
            </a:r>
            <a:r>
              <a:rPr lang="en-US" dirty="0">
                <a:latin typeface="+mj-lt"/>
                <a:sym typeface="Wingdings" pitchFamily="2" charset="2"/>
              </a:rPr>
              <a:t> volcanoes and trenches</a:t>
            </a:r>
          </a:p>
          <a:p>
            <a:pPr lvl="1"/>
            <a:endParaRPr lang="en-US" dirty="0">
              <a:sym typeface="Wingdings" pitchFamily="2" charset="2"/>
            </a:endParaRPr>
          </a:p>
        </p:txBody>
      </p:sp>
      <p:sp>
        <p:nvSpPr>
          <p:cNvPr id="5" name="AutoShape 2" descr="Image result for convergent boundary subduction z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070" y="4038600"/>
            <a:ext cx="475693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6993"/>
            <a:ext cx="4457025" cy="2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27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521"/>
            <a:ext cx="8229600" cy="45259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  <a:sym typeface="Wingdings" pitchFamily="2" charset="2"/>
              </a:rPr>
              <a:t>Divergent boundary – two plates move away from each other</a:t>
            </a:r>
          </a:p>
          <a:p>
            <a:pPr lvl="1">
              <a:buFontTx/>
              <a:buChar char="-"/>
            </a:pPr>
            <a:r>
              <a:rPr lang="en-US" dirty="0">
                <a:latin typeface="Arial Rounded MT Bold" panose="020F0704030504030204" pitchFamily="34" charset="0"/>
                <a:sym typeface="Wingdings" pitchFamily="2" charset="2"/>
              </a:rPr>
              <a:t>2 oceanic plates – mid-ocean ridge, volcanoes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037" y="1915745"/>
            <a:ext cx="3215181" cy="4727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986" r="16891"/>
          <a:stretch/>
        </p:blipFill>
        <p:spPr>
          <a:xfrm>
            <a:off x="118733" y="2590800"/>
            <a:ext cx="5456499" cy="33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4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638"/>
            <a:ext cx="8229600" cy="45259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Transform boundary – two plates slide side-by-side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earthquake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6" y="2458217"/>
            <a:ext cx="4573277" cy="337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52" y="2347913"/>
            <a:ext cx="4305948" cy="35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4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8416-88A7-4134-BC7F-19C0D053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Reminders for Skills USA Field 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D3A17-B40E-4A0A-BAB1-F2F2238C5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r>
              <a:rPr lang="en-US" sz="4400" b="1" dirty="0"/>
              <a:t>Any final permission slips?  </a:t>
            </a:r>
          </a:p>
          <a:p>
            <a:r>
              <a:rPr lang="en-US" sz="4400" b="1" dirty="0"/>
              <a:t>You must wear close toed shoes</a:t>
            </a:r>
          </a:p>
          <a:p>
            <a:r>
              <a:rPr lang="en-US" sz="4400" b="1" dirty="0"/>
              <a:t>If you’re bringing lunch, no drinks… disposable bag, rather than a lunch box, would be helpful – Write your name on it.  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21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823854" cy="41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6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29A7-ABED-40F3-BAD7-97EE037C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Guides are due Wednesday, not 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D7346-3DC3-4230-9809-3C938FC7B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063"/>
            <a:ext cx="88392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9063"/>
            <a:ext cx="8458200" cy="5257800"/>
          </a:xfrm>
          <a:solidFill>
            <a:srgbClr val="006600"/>
          </a:solidFill>
        </p:spPr>
        <p:txBody>
          <a:bodyPr/>
          <a:lstStyle/>
          <a:p>
            <a:pPr lvl="1"/>
            <a:r>
              <a:rPr lang="en-US" sz="3200" b="1" dirty="0">
                <a:latin typeface="+mn-lt"/>
              </a:rPr>
              <a:t>Rocks are made up of minerals</a:t>
            </a:r>
          </a:p>
          <a:p>
            <a:pPr lvl="1"/>
            <a:r>
              <a:rPr lang="en-US" sz="3200" b="1" dirty="0">
                <a:latin typeface="+mn-lt"/>
              </a:rPr>
              <a:t>Minerals are:</a:t>
            </a:r>
          </a:p>
          <a:p>
            <a:pPr lvl="2"/>
            <a:r>
              <a:rPr lang="en-US" sz="3200" b="1" dirty="0">
                <a:latin typeface="+mn-lt"/>
              </a:rPr>
              <a:t>Naturally occurring</a:t>
            </a:r>
          </a:p>
          <a:p>
            <a:pPr lvl="2"/>
            <a:r>
              <a:rPr lang="en-US" sz="3200" b="1" dirty="0">
                <a:latin typeface="+mn-lt"/>
              </a:rPr>
              <a:t>Crystalline Solid</a:t>
            </a:r>
          </a:p>
          <a:p>
            <a:pPr lvl="2"/>
            <a:r>
              <a:rPr lang="en-US" sz="3200" b="1" dirty="0">
                <a:latin typeface="+mn-lt"/>
              </a:rPr>
              <a:t>Inorganic (non-living)</a:t>
            </a:r>
          </a:p>
          <a:p>
            <a:pPr lvl="2"/>
            <a:r>
              <a:rPr lang="en-US" sz="3200" b="1" dirty="0">
                <a:latin typeface="+mn-lt"/>
              </a:rPr>
              <a:t>Definite chemical composition (represented by a chemical formula)</a:t>
            </a:r>
          </a:p>
        </p:txBody>
      </p:sp>
    </p:spTree>
    <p:extLst>
      <p:ext uri="{BB962C8B-B14F-4D97-AF65-F5344CB8AC3E}">
        <p14:creationId xmlns:p14="http://schemas.microsoft.com/office/powerpoint/2010/main" val="33695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296"/>
            <a:ext cx="6781800" cy="67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4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49924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</a:rPr>
              <a:t>Minerals are identified by their properties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382000" cy="464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Hardness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charset="0"/>
              </a:rPr>
              <a:t>Use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Mohs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scale to test, higher numbers scratch lower numbers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crystal shape (form)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Luster - shiny, dull, waxy,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etc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color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Streak – powder left on streak plate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cleavage/fracture – smooth or rough edges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density (specific gravity)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special properties --reaction to acid   --fluorescence      --salty taste          --magnetism</a:t>
            </a:r>
          </a:p>
          <a:p>
            <a:endParaRPr lang="en-US" dirty="0">
              <a:latin typeface="Arial" charset="0"/>
            </a:endParaRPr>
          </a:p>
          <a:p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0793"/>
            <a:ext cx="620171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5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Three types of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Sedimentary – form when sediments are compacted and cemented together (lithification)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Sediment is created by weathering/erosion on Earth’s surface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Dissolved minerals cement the sediments together into a rock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Can contain organic materials such as shells,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etc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Fossils found in sedimentary rock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307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713</Words>
  <Application>Microsoft Office PowerPoint</Application>
  <PresentationFormat>On-screen Show (4:3)</PresentationFormat>
  <Paragraphs>103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Rounded MT Bold</vt:lpstr>
      <vt:lpstr>Bradley Hand ITC</vt:lpstr>
      <vt:lpstr>Calibri</vt:lpstr>
      <vt:lpstr>Kristen ITC</vt:lpstr>
      <vt:lpstr>Times New Roman</vt:lpstr>
      <vt:lpstr>Wingdings</vt:lpstr>
      <vt:lpstr>1_Office Theme</vt:lpstr>
      <vt:lpstr>Default Design</vt:lpstr>
      <vt:lpstr>7th Grade Earth/Space Science FSSA REVIEW</vt:lpstr>
      <vt:lpstr>Bell work 30-5, turning in today! </vt:lpstr>
      <vt:lpstr>Reminders for Skills USA Field Trip</vt:lpstr>
      <vt:lpstr>Study Guides are due Wednesday, not Tuesday</vt:lpstr>
      <vt:lpstr>Minerals</vt:lpstr>
      <vt:lpstr>PowerPoint Presentation</vt:lpstr>
      <vt:lpstr>Minerals are identified by their properties</vt:lpstr>
      <vt:lpstr>PowerPoint Presentation</vt:lpstr>
      <vt:lpstr>Three types of Rocks</vt:lpstr>
      <vt:lpstr>Formation of sediments and sedimentary rocks</vt:lpstr>
      <vt:lpstr>Three types of Rocks</vt:lpstr>
      <vt:lpstr>PowerPoint Presentation</vt:lpstr>
      <vt:lpstr>Three types of Rocks</vt:lpstr>
      <vt:lpstr>PowerPoint Presentation</vt:lpstr>
      <vt:lpstr>Animated Rock Cycle</vt:lpstr>
      <vt:lpstr>Human impact</vt:lpstr>
      <vt:lpstr>Bio = life  Diversity = Variety</vt:lpstr>
      <vt:lpstr>Measuring age of Earth</vt:lpstr>
      <vt:lpstr>PowerPoint Presentation</vt:lpstr>
      <vt:lpstr>PowerPoint Presentation</vt:lpstr>
      <vt:lpstr>Correlation</vt:lpstr>
      <vt:lpstr>Earth’s Layers</vt:lpstr>
      <vt:lpstr>PowerPoint Presentation</vt:lpstr>
      <vt:lpstr>Continental Drift</vt:lpstr>
      <vt:lpstr>Theory of Plate Tectonics</vt:lpstr>
      <vt:lpstr>PowerPoint Presentation</vt:lpstr>
      <vt:lpstr>Tectonic Plate Movement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Buchanan</dc:creator>
  <cp:lastModifiedBy>Buchanan, Angela M.</cp:lastModifiedBy>
  <cp:revision>51</cp:revision>
  <dcterms:created xsi:type="dcterms:W3CDTF">2013-04-02T19:43:35Z</dcterms:created>
  <dcterms:modified xsi:type="dcterms:W3CDTF">2019-04-05T13:01:33Z</dcterms:modified>
</cp:coreProperties>
</file>