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77" r:id="rId10"/>
    <p:sldId id="276" r:id="rId11"/>
    <p:sldId id="264" r:id="rId12"/>
    <p:sldId id="265" r:id="rId13"/>
    <p:sldId id="267" r:id="rId14"/>
    <p:sldId id="273" r:id="rId15"/>
    <p:sldId id="269" r:id="rId16"/>
    <p:sldId id="266" r:id="rId17"/>
    <p:sldId id="272" r:id="rId18"/>
    <p:sldId id="270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B09E-3274-4D14-BBFF-6B985C896B2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D786-A58E-4124-BCDE-2A614800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4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1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D786-A58E-4124-BCDE-2A614800C4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C7C4-2B8C-4D44-A804-4AAA487ADA38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237F-3B4A-4AE7-A96D-0BE0DABF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IAJsZWhj6GI?start=0&amp;en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983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pH scale measures the hydrogen concentration in a solution </a:t>
            </a:r>
          </a:p>
          <a:p>
            <a:r>
              <a:rPr lang="en-US" dirty="0"/>
              <a:t>The pH scale goes from 0 to 14</a:t>
            </a:r>
          </a:p>
          <a:p>
            <a:r>
              <a:rPr lang="en-US" dirty="0"/>
              <a:t>A solution of pH less than 7 is considered acidic</a:t>
            </a:r>
          </a:p>
          <a:p>
            <a:r>
              <a:rPr lang="en-US" dirty="0"/>
              <a:t>The lower the pH the stronger the acid</a:t>
            </a:r>
          </a:p>
          <a:p>
            <a:r>
              <a:rPr lang="en-US" dirty="0"/>
              <a:t>A solution with pH higher than 7 is considered alkaline (a base)</a:t>
            </a:r>
          </a:p>
          <a:p>
            <a:r>
              <a:rPr lang="en-US" dirty="0"/>
              <a:t>The higher the pH, the stronger the base</a:t>
            </a:r>
          </a:p>
          <a:p>
            <a:r>
              <a:rPr lang="en-US" dirty="0"/>
              <a:t>A solution with a pH of 7 is considered neutral</a:t>
            </a:r>
          </a:p>
        </p:txBody>
      </p:sp>
    </p:spTree>
    <p:extLst>
      <p:ext uri="{BB962C8B-B14F-4D97-AF65-F5344CB8AC3E}">
        <p14:creationId xmlns:p14="http://schemas.microsoft.com/office/powerpoint/2010/main" val="28018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Acid, Base, or Neutral</a:t>
            </a:r>
          </a:p>
        </p:txBody>
      </p:sp>
    </p:spTree>
    <p:extLst>
      <p:ext uri="{BB962C8B-B14F-4D97-AF65-F5344CB8AC3E}">
        <p14:creationId xmlns:p14="http://schemas.microsoft.com/office/powerpoint/2010/main" val="254710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462338" cy="45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2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319463" cy="41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5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35" y="1905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6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94" y="1900366"/>
            <a:ext cx="3482975" cy="4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8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0039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4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719388" cy="469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4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24488" cy="40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4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27-4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Describe the physical properties of your jelly bean</a:t>
            </a:r>
          </a:p>
          <a:p>
            <a:pPr marL="514350" indent="-514350">
              <a:buAutoNum type="arabicPeriod"/>
            </a:pPr>
            <a:r>
              <a:rPr lang="en-US" dirty="0"/>
              <a:t>Take your jelly bean and rest it on your tongue…. Do not chew it!</a:t>
            </a:r>
          </a:p>
          <a:p>
            <a:pPr marL="514350" indent="-514350">
              <a:buAutoNum type="arabicPeriod"/>
            </a:pPr>
            <a:r>
              <a:rPr lang="en-US" dirty="0"/>
              <a:t>Describe the flavor of the jelly bean’s outer coating</a:t>
            </a:r>
          </a:p>
          <a:p>
            <a:pPr marL="514350" indent="-514350">
              <a:buAutoNum type="arabicPeriod"/>
            </a:pPr>
            <a:r>
              <a:rPr lang="en-US" dirty="0"/>
              <a:t>Move the jelly bean around inside your mouth until the outer coating has completely dissolved.  This may take a few minutes.</a:t>
            </a:r>
          </a:p>
          <a:p>
            <a:pPr marL="514350" indent="-514350">
              <a:buAutoNum type="arabicPeriod"/>
            </a:pPr>
            <a:r>
              <a:rPr lang="en-US" dirty="0"/>
              <a:t>Describe how the flavor changed once the outer coating was gone.</a:t>
            </a:r>
          </a:p>
        </p:txBody>
      </p:sp>
    </p:spTree>
    <p:extLst>
      <p:ext uri="{BB962C8B-B14F-4D97-AF65-F5344CB8AC3E}">
        <p14:creationId xmlns:p14="http://schemas.microsoft.com/office/powerpoint/2010/main" val="384345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Acid, Base, or Neutral?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129088" cy="40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acid </a:t>
            </a:r>
            <a:r>
              <a:rPr lang="en-US" dirty="0"/>
              <a:t>is any compound that produces/donates protons (H</a:t>
            </a:r>
            <a:r>
              <a:rPr lang="en-US" baseline="30000" dirty="0"/>
              <a:t>+</a:t>
            </a:r>
            <a:r>
              <a:rPr lang="en-US" dirty="0"/>
              <a:t>) in water</a:t>
            </a:r>
          </a:p>
          <a:p>
            <a:r>
              <a:rPr lang="en-US" dirty="0"/>
              <a:t>The greater the concentration of hydrogen ions produced, the </a:t>
            </a:r>
            <a:r>
              <a:rPr lang="en-US" b="1" dirty="0"/>
              <a:t>stronger</a:t>
            </a:r>
            <a:r>
              <a:rPr lang="en-US" dirty="0"/>
              <a:t> the acid</a:t>
            </a:r>
          </a:p>
          <a:p>
            <a:endParaRPr lang="en-US" dirty="0"/>
          </a:p>
          <a:p>
            <a:r>
              <a:rPr lang="en-US" dirty="0"/>
              <a:t>Sulfuric acid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dirty="0"/>
              <a:t>Vinegar CH</a:t>
            </a:r>
            <a:r>
              <a:rPr lang="en-US" baseline="-25000" dirty="0"/>
              <a:t>3</a:t>
            </a:r>
            <a:r>
              <a:rPr lang="en-US" dirty="0"/>
              <a:t>COOH</a:t>
            </a:r>
          </a:p>
        </p:txBody>
      </p:sp>
    </p:spTree>
    <p:extLst>
      <p:ext uri="{BB962C8B-B14F-4D97-AF65-F5344CB8AC3E}">
        <p14:creationId xmlns:p14="http://schemas.microsoft.com/office/powerpoint/2010/main" val="2249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Taste </a:t>
            </a:r>
            <a:r>
              <a:rPr lang="en-US" b="1" dirty="0"/>
              <a:t>sour</a:t>
            </a:r>
          </a:p>
          <a:p>
            <a:r>
              <a:rPr lang="en-US" dirty="0"/>
              <a:t>Turn blue litmus paper </a:t>
            </a:r>
            <a:r>
              <a:rPr lang="en-US" b="1" dirty="0"/>
              <a:t>red</a:t>
            </a:r>
          </a:p>
          <a:p>
            <a:r>
              <a:rPr lang="en-US" dirty="0"/>
              <a:t>React with bases to produce </a:t>
            </a:r>
            <a:r>
              <a:rPr lang="en-US" b="1" dirty="0"/>
              <a:t>salts</a:t>
            </a:r>
            <a:r>
              <a:rPr lang="en-US" dirty="0"/>
              <a:t>, which are neutral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20" y="3505200"/>
            <a:ext cx="254812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44161" r="7881" b="11490"/>
          <a:stretch/>
        </p:blipFill>
        <p:spPr bwMode="auto">
          <a:xfrm>
            <a:off x="152400" y="4267200"/>
            <a:ext cx="5854890" cy="23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/>
              <a:t>Acid rain</a:t>
            </a:r>
          </a:p>
          <a:p>
            <a:r>
              <a:rPr lang="en-US" dirty="0"/>
              <a:t>Ocean Acidification -   NBC Learn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3495"/>
          <a:stretch/>
        </p:blipFill>
        <p:spPr bwMode="auto">
          <a:xfrm>
            <a:off x="14748" y="2438400"/>
            <a:ext cx="533973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Bases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base is any compound that accepts a proton in water</a:t>
            </a:r>
          </a:p>
          <a:p>
            <a:r>
              <a:rPr lang="en-US" dirty="0"/>
              <a:t>The greater the concentration of hydroxide [OH] ions produced, the stronger the base</a:t>
            </a:r>
          </a:p>
          <a:p>
            <a:r>
              <a:rPr lang="en-US" dirty="0"/>
              <a:t>Sodium Hydroxide – </a:t>
            </a:r>
            <a:r>
              <a:rPr lang="en-US" dirty="0" err="1"/>
              <a:t>NaOH</a:t>
            </a:r>
            <a:endParaRPr lang="en-US" dirty="0"/>
          </a:p>
          <a:p>
            <a:r>
              <a:rPr lang="en-US" dirty="0"/>
              <a:t>Ammonia –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Baking Soda – NaHCO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Taste </a:t>
            </a:r>
            <a:r>
              <a:rPr lang="en-US" b="1" dirty="0"/>
              <a:t>Bitter</a:t>
            </a:r>
          </a:p>
          <a:p>
            <a:r>
              <a:rPr lang="en-US" dirty="0"/>
              <a:t>Change red litmus paper </a:t>
            </a:r>
            <a:r>
              <a:rPr lang="en-US" b="1" dirty="0"/>
              <a:t>blue</a:t>
            </a:r>
          </a:p>
          <a:p>
            <a:r>
              <a:rPr lang="en-US" dirty="0"/>
              <a:t>Feel </a:t>
            </a:r>
            <a:r>
              <a:rPr lang="en-US" b="1" dirty="0"/>
              <a:t>slippery</a:t>
            </a:r>
          </a:p>
          <a:p>
            <a:r>
              <a:rPr lang="en-US" dirty="0"/>
              <a:t>React with acids to form </a:t>
            </a:r>
            <a:r>
              <a:rPr lang="en-US" b="1" dirty="0"/>
              <a:t>salts</a:t>
            </a:r>
            <a:r>
              <a:rPr lang="en-US" dirty="0"/>
              <a:t>, which are neutral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4552950"/>
            <a:ext cx="58531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6242"/>
            <a:ext cx="22006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 on Ammonia – NBC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359</Words>
  <Application>Microsoft Office PowerPoint</Application>
  <PresentationFormat>On-screen Show (4:3)</PresentationFormat>
  <Paragraphs>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Bell Work 27-4</vt:lpstr>
      <vt:lpstr>Acids</vt:lpstr>
      <vt:lpstr>Properties of acids</vt:lpstr>
      <vt:lpstr>Real World Examples</vt:lpstr>
      <vt:lpstr>PowerPoint Presentation</vt:lpstr>
      <vt:lpstr>Bases</vt:lpstr>
      <vt:lpstr>Properties of Bases</vt:lpstr>
      <vt:lpstr>Dirt on Ammonia – NBC Learn</vt:lpstr>
      <vt:lpstr>pH Scale</vt:lpstr>
      <vt:lpstr>White Board Check</vt:lpstr>
      <vt:lpstr>Acid, Base, or Neutral</vt:lpstr>
      <vt:lpstr>Acid, Base, or Neutral</vt:lpstr>
      <vt:lpstr>Acid, Base, or Neutral?</vt:lpstr>
      <vt:lpstr>Acid, Base, or Neutral</vt:lpstr>
      <vt:lpstr>Acid, Base, or Neutral</vt:lpstr>
      <vt:lpstr>Acid, Base, or Neutral</vt:lpstr>
      <vt:lpstr>Acid, Base, or Neutral</vt:lpstr>
      <vt:lpstr>Acid, Base, or Neutral</vt:lpstr>
      <vt:lpstr>Acid, Base, or Neutral?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Buchanan, Angela M.</cp:lastModifiedBy>
  <cp:revision>13</cp:revision>
  <dcterms:created xsi:type="dcterms:W3CDTF">2018-03-27T00:55:20Z</dcterms:created>
  <dcterms:modified xsi:type="dcterms:W3CDTF">2019-03-06T20:20:14Z</dcterms:modified>
</cp:coreProperties>
</file>